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6"/>
  </p:handoutMasterIdLst>
  <p:sldIdLst>
    <p:sldId id="256" r:id="rId2"/>
    <p:sldId id="257" r:id="rId3"/>
    <p:sldId id="258" r:id="rId4"/>
    <p:sldId id="294" r:id="rId5"/>
    <p:sldId id="295" r:id="rId6"/>
    <p:sldId id="260" r:id="rId7"/>
    <p:sldId id="290" r:id="rId8"/>
    <p:sldId id="291" r:id="rId9"/>
    <p:sldId id="271" r:id="rId10"/>
    <p:sldId id="272" r:id="rId11"/>
    <p:sldId id="288" r:id="rId12"/>
    <p:sldId id="289" r:id="rId13"/>
    <p:sldId id="296" r:id="rId14"/>
    <p:sldId id="297" r:id="rId15"/>
    <p:sldId id="286" r:id="rId16"/>
    <p:sldId id="287" r:id="rId17"/>
    <p:sldId id="298" r:id="rId18"/>
    <p:sldId id="299" r:id="rId19"/>
    <p:sldId id="300" r:id="rId20"/>
    <p:sldId id="302" r:id="rId21"/>
    <p:sldId id="263" r:id="rId22"/>
    <p:sldId id="303" r:id="rId23"/>
    <p:sldId id="301" r:id="rId24"/>
    <p:sldId id="264" r:id="rId25"/>
    <p:sldId id="273" r:id="rId26"/>
    <p:sldId id="274" r:id="rId27"/>
    <p:sldId id="261" r:id="rId28"/>
    <p:sldId id="262" r:id="rId29"/>
    <p:sldId id="305" r:id="rId30"/>
    <p:sldId id="306" r:id="rId31"/>
    <p:sldId id="282" r:id="rId32"/>
    <p:sldId id="283" r:id="rId33"/>
    <p:sldId id="307" r:id="rId34"/>
    <p:sldId id="308" r:id="rId35"/>
    <p:sldId id="311" r:id="rId36"/>
    <p:sldId id="312" r:id="rId37"/>
    <p:sldId id="309" r:id="rId38"/>
    <p:sldId id="310" r:id="rId39"/>
    <p:sldId id="269" r:id="rId40"/>
    <p:sldId id="270" r:id="rId41"/>
    <p:sldId id="267" r:id="rId42"/>
    <p:sldId id="268" r:id="rId43"/>
    <p:sldId id="277" r:id="rId44"/>
    <p:sldId id="278" r:id="rId45"/>
    <p:sldId id="279" r:id="rId46"/>
    <p:sldId id="280" r:id="rId47"/>
    <p:sldId id="313" r:id="rId48"/>
    <p:sldId id="314" r:id="rId49"/>
    <p:sldId id="292" r:id="rId50"/>
    <p:sldId id="293" r:id="rId51"/>
    <p:sldId id="275" r:id="rId52"/>
    <p:sldId id="276" r:id="rId53"/>
    <p:sldId id="315" r:id="rId54"/>
    <p:sldId id="316" r:id="rId55"/>
    <p:sldId id="265" r:id="rId56"/>
    <p:sldId id="266" r:id="rId57"/>
    <p:sldId id="284" r:id="rId58"/>
    <p:sldId id="285" r:id="rId59"/>
    <p:sldId id="321" r:id="rId60"/>
    <p:sldId id="320" r:id="rId61"/>
    <p:sldId id="317" r:id="rId62"/>
    <p:sldId id="318" r:id="rId63"/>
    <p:sldId id="322" r:id="rId64"/>
    <p:sldId id="319" r:id="rId65"/>
  </p:sldIdLst>
  <p:sldSz cx="12192000" cy="6858000"/>
  <p:notesSz cx="9926638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E19DA-FCE8-44A4-A8B3-FECDC5938B4F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B8A8A-67B4-48C0-9075-ADE4BDD9F4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803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45D-929A-4B53-A406-FD058A0128A2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1803-DE92-46AB-9E27-C030B4AA1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90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45D-929A-4B53-A406-FD058A0128A2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1803-DE92-46AB-9E27-C030B4AA1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104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45D-929A-4B53-A406-FD058A0128A2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1803-DE92-46AB-9E27-C030B4AA1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78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45D-929A-4B53-A406-FD058A0128A2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1803-DE92-46AB-9E27-C030B4AA1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61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45D-929A-4B53-A406-FD058A0128A2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1803-DE92-46AB-9E27-C030B4AA1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35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45D-929A-4B53-A406-FD058A0128A2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1803-DE92-46AB-9E27-C030B4AA1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84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45D-929A-4B53-A406-FD058A0128A2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1803-DE92-46AB-9E27-C030B4AA1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82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45D-929A-4B53-A406-FD058A0128A2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1803-DE92-46AB-9E27-C030B4AA1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96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45D-929A-4B53-A406-FD058A0128A2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1803-DE92-46AB-9E27-C030B4AA1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836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45D-929A-4B53-A406-FD058A0128A2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1803-DE92-46AB-9E27-C030B4AA1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75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45D-929A-4B53-A406-FD058A0128A2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1803-DE92-46AB-9E27-C030B4AA1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96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6045D-929A-4B53-A406-FD058A0128A2}" type="datetimeFigureOut">
              <a:rPr lang="fr-FR" smtClean="0"/>
              <a:t>31/03/2016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61803-DE92-46AB-9E27-C030B4AA1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25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7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00" y="2200825"/>
            <a:ext cx="10058400" cy="398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8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797908" y="208181"/>
            <a:ext cx="816707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ACCES SECURITE</a:t>
            </a:r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224" y="977622"/>
            <a:ext cx="8634575" cy="578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6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88" y="2243470"/>
            <a:ext cx="8430252" cy="169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594708" y="208181"/>
            <a:ext cx="816707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AFTRAL</a:t>
            </a:r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370" y="1134566"/>
            <a:ext cx="8106798" cy="563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72" y="1040660"/>
            <a:ext cx="4201191" cy="420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594708" y="208181"/>
            <a:ext cx="816707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AREAS</a:t>
            </a:r>
            <a:endParaRPr lang="fr-FR" sz="4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133" y="977622"/>
            <a:ext cx="8481327" cy="607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0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99" y="1467294"/>
            <a:ext cx="5907400" cy="443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1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594708" y="208181"/>
            <a:ext cx="816707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AUCLAIR ENERGIES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133" y="1275566"/>
            <a:ext cx="9303392" cy="51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9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89" y="1588348"/>
            <a:ext cx="5058857" cy="423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594708" y="208181"/>
            <a:ext cx="816707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BENNES 30</a:t>
            </a:r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277" y="977622"/>
            <a:ext cx="8113937" cy="60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2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>
                <a:latin typeface="Arial Narrow" panose="020B0606020202030204" pitchFamily="34" charset="0"/>
              </a:rPr>
              <a:t>Bernard </a:t>
            </a:r>
            <a:r>
              <a:rPr lang="fr-FR" sz="7300" dirty="0" err="1" smtClean="0">
                <a:latin typeface="Arial Narrow" panose="020B0606020202030204" pitchFamily="34" charset="0"/>
              </a:rPr>
              <a:t>Quero</a:t>
            </a:r>
            <a:r>
              <a:rPr lang="fr-FR" sz="7300" dirty="0" smtClean="0">
                <a:latin typeface="Arial Narrow" panose="020B0606020202030204" pitchFamily="34" charset="0"/>
              </a:rPr>
              <a:t> Agent </a:t>
            </a: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85" y="2602392"/>
            <a:ext cx="6338334" cy="28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0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35" y="2076789"/>
            <a:ext cx="7655442" cy="5741582"/>
          </a:xfrm>
        </p:spPr>
      </p:pic>
      <p:sp>
        <p:nvSpPr>
          <p:cNvPr id="5" name="ZoneTexte 4"/>
          <p:cNvSpPr txBox="1"/>
          <p:nvPr/>
        </p:nvSpPr>
        <p:spPr>
          <a:xfrm>
            <a:off x="2965269" y="339634"/>
            <a:ext cx="53296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 smtClean="0">
                <a:latin typeface="Arial Narrow" panose="020B0606020202030204" pitchFamily="34" charset="0"/>
              </a:rPr>
              <a:t>    </a:t>
            </a:r>
            <a:r>
              <a:rPr lang="fr-FR" sz="8800" dirty="0" smtClean="0">
                <a:latin typeface="Geometr706 BdCn BT" panose="020B0606020203030204" pitchFamily="34" charset="0"/>
              </a:rPr>
              <a:t>Le Forum</a:t>
            </a:r>
            <a:endParaRPr lang="fr-FR" sz="8800" dirty="0">
              <a:latin typeface="Geometr706 BdCn BT" panose="020B0606020203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45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1106150" y="278883"/>
            <a:ext cx="816707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Bernard </a:t>
            </a:r>
            <a:r>
              <a:rPr lang="fr-FR" sz="4400" dirty="0" err="1" smtClean="0"/>
              <a:t>Quero</a:t>
            </a:r>
            <a:r>
              <a:rPr lang="fr-FR" sz="4400" dirty="0" smtClean="0"/>
              <a:t> agent ALLIANZ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13" y="1183846"/>
            <a:ext cx="10898121" cy="46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5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86" y="1417987"/>
            <a:ext cx="3638568" cy="363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16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435220" y="257618"/>
            <a:ext cx="816707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Cafés </a:t>
            </a:r>
            <a:r>
              <a:rPr lang="fr-FR" sz="4400" dirty="0" err="1" smtClean="0"/>
              <a:t>Bibal</a:t>
            </a:r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133" y="1134566"/>
            <a:ext cx="8477071" cy="518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7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77" y="1128348"/>
            <a:ext cx="4307718" cy="358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695290" y="208180"/>
            <a:ext cx="8658509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CARS FORT</a:t>
            </a:r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644" y="1431836"/>
            <a:ext cx="9327739" cy="442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1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79" y="1374416"/>
            <a:ext cx="4890438" cy="43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836985" y="208181"/>
            <a:ext cx="8260861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CAT ST EXUPERY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985" y="977622"/>
            <a:ext cx="8724019" cy="56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0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37" y="935665"/>
            <a:ext cx="5115441" cy="511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9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545" y="1445847"/>
            <a:ext cx="8456530" cy="502592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836985" y="208181"/>
            <a:ext cx="7299569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ELEOM AVOCATS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422103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82" y="3423193"/>
            <a:ext cx="27435" cy="116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680" y="2018126"/>
            <a:ext cx="4606489" cy="195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z="6700" smtClean="0">
                <a:solidFill>
                  <a:srgbClr val="ED7511"/>
                </a:solidFill>
                <a:latin typeface="Arial Narrow" panose="020B0606020202030204" pitchFamily="34" charset="0"/>
              </a:rPr>
              <a:t>28</a:t>
            </a:r>
            <a:r>
              <a:rPr lang="fr-FR" smtClean="0">
                <a:latin typeface="Arial Narrow" panose="020B0606020202030204" pitchFamily="34" charset="0"/>
              </a:rPr>
              <a:t> </a:t>
            </a:r>
            <a:r>
              <a:rPr lang="fr-FR" dirty="0" smtClean="0">
                <a:latin typeface="Arial Narrow" panose="020B0606020202030204" pitchFamily="34" charset="0"/>
              </a:rPr>
              <a:t>partenaires ACAP</a:t>
            </a:r>
            <a:br>
              <a:rPr lang="fr-FR" dirty="0" smtClean="0">
                <a:latin typeface="Arial Narrow" panose="020B0606020202030204" pitchFamily="34" charset="0"/>
              </a:rPr>
            </a:br>
            <a:r>
              <a:rPr lang="fr-FR" dirty="0">
                <a:latin typeface="Arial Narrow" panose="020B0606020202030204" pitchFamily="34" charset="0"/>
              </a:rPr>
              <a:t>	</a:t>
            </a:r>
            <a:r>
              <a:rPr lang="fr-FR" dirty="0" smtClean="0">
                <a:latin typeface="Arial Narrow" panose="020B0606020202030204" pitchFamily="34" charset="0"/>
              </a:rPr>
              <a:t>- </a:t>
            </a:r>
            <a:r>
              <a:rPr lang="fr-FR" sz="3600" dirty="0" smtClean="0">
                <a:solidFill>
                  <a:srgbClr val="ED7511"/>
                </a:solidFill>
                <a:latin typeface="Arial Narrow" panose="020B0606020202030204" pitchFamily="34" charset="0"/>
              </a:rPr>
              <a:t>12</a:t>
            </a:r>
            <a:r>
              <a:rPr lang="fr-FR" sz="3600" dirty="0" smtClean="0">
                <a:latin typeface="Arial Narrow" panose="020B0606020202030204" pitchFamily="34" charset="0"/>
              </a:rPr>
              <a:t> membres de l’association</a:t>
            </a:r>
            <a:br>
              <a:rPr lang="fr-FR" sz="3600" dirty="0" smtClean="0">
                <a:latin typeface="Arial Narrow" panose="020B0606020202030204" pitchFamily="34" charset="0"/>
              </a:rPr>
            </a:br>
            <a:r>
              <a:rPr lang="fr-FR" sz="3600" dirty="0">
                <a:latin typeface="Arial Narrow" panose="020B0606020202030204" pitchFamily="34" charset="0"/>
              </a:rPr>
              <a:t>	</a:t>
            </a:r>
            <a:r>
              <a:rPr lang="fr-FR" sz="3600" smtClean="0">
                <a:latin typeface="Arial Narrow" panose="020B0606020202030204" pitchFamily="34" charset="0"/>
              </a:rPr>
              <a:t>- </a:t>
            </a:r>
            <a:r>
              <a:rPr lang="fr-FR" sz="3600" smtClean="0">
                <a:solidFill>
                  <a:srgbClr val="ED7511"/>
                </a:solidFill>
                <a:latin typeface="Arial Narrow" panose="020B0606020202030204" pitchFamily="34" charset="0"/>
              </a:rPr>
              <a:t>16</a:t>
            </a:r>
            <a:r>
              <a:rPr lang="fr-FR" sz="3600" smtClean="0">
                <a:latin typeface="Arial Narrow" panose="020B0606020202030204" pitchFamily="34" charset="0"/>
              </a:rPr>
              <a:t> </a:t>
            </a:r>
            <a:r>
              <a:rPr lang="fr-FR" sz="3600" dirty="0" smtClean="0">
                <a:latin typeface="Arial Narrow" panose="020B0606020202030204" pitchFamily="34" charset="0"/>
              </a:rPr>
              <a:t>extérieurs</a:t>
            </a:r>
            <a:br>
              <a:rPr lang="fr-FR" sz="3600" dirty="0" smtClean="0">
                <a:latin typeface="Arial Narrow" panose="020B0606020202030204" pitchFamily="34" charset="0"/>
              </a:rPr>
            </a:br>
            <a:r>
              <a:rPr lang="fr-FR" sz="3600" dirty="0">
                <a:latin typeface="Arial Narrow" panose="020B0606020202030204" pitchFamily="34" charset="0"/>
              </a:rPr>
              <a:t/>
            </a:r>
            <a:br>
              <a:rPr lang="fr-FR" sz="3600" dirty="0">
                <a:latin typeface="Arial Narrow" panose="020B0606020202030204" pitchFamily="34" charset="0"/>
              </a:rPr>
            </a:br>
            <a:r>
              <a:rPr lang="fr-FR" sz="6700" dirty="0">
                <a:solidFill>
                  <a:srgbClr val="ED7511"/>
                </a:solidFill>
                <a:latin typeface="Arial Narrow" panose="020B0606020202030204" pitchFamily="34" charset="0"/>
              </a:rPr>
              <a:t>6</a:t>
            </a:r>
            <a:r>
              <a:rPr lang="fr-FR" dirty="0">
                <a:latin typeface="Arial Narrow" panose="020B0606020202030204" pitchFamily="34" charset="0"/>
              </a:rPr>
              <a:t> invitations aux cafés mensuels</a:t>
            </a:r>
            <a:br>
              <a:rPr lang="fr-FR" dirty="0">
                <a:latin typeface="Arial Narrow" panose="020B0606020202030204" pitchFamily="34" charset="0"/>
              </a:rPr>
            </a:br>
            <a:r>
              <a:rPr lang="fr-FR" sz="6700" dirty="0">
                <a:solidFill>
                  <a:srgbClr val="ED7511"/>
                </a:solidFill>
                <a:latin typeface="Arial Narrow" panose="020B0606020202030204" pitchFamily="34" charset="0"/>
              </a:rPr>
              <a:t>2</a:t>
            </a:r>
            <a:r>
              <a:rPr lang="fr-FR" dirty="0">
                <a:latin typeface="Arial Narrow" panose="020B0606020202030204" pitchFamily="34" charset="0"/>
              </a:rPr>
              <a:t> soirées des vœux</a:t>
            </a:r>
            <a:br>
              <a:rPr lang="fr-FR" dirty="0">
                <a:latin typeface="Arial Narrow" panose="020B0606020202030204" pitchFamily="34" charset="0"/>
              </a:rPr>
            </a:br>
            <a:r>
              <a:rPr lang="fr-FR" sz="6700" dirty="0">
                <a:solidFill>
                  <a:srgbClr val="ED7511"/>
                </a:solidFill>
                <a:latin typeface="Arial Narrow" panose="020B0606020202030204" pitchFamily="34" charset="0"/>
              </a:rPr>
              <a:t>2</a:t>
            </a:r>
            <a:r>
              <a:rPr lang="fr-FR" dirty="0">
                <a:latin typeface="Arial Narrow" panose="020B0606020202030204" pitchFamily="34" charset="0"/>
              </a:rPr>
              <a:t> assemblées </a:t>
            </a:r>
            <a:r>
              <a:rPr lang="fr-FR" dirty="0" smtClean="0">
                <a:latin typeface="Arial Narrow" panose="020B0606020202030204" pitchFamily="34" charset="0"/>
              </a:rPr>
              <a:t>générales</a:t>
            </a:r>
            <a:br>
              <a:rPr lang="fr-FR" dirty="0" smtClean="0">
                <a:latin typeface="Arial Narrow" panose="020B0606020202030204" pitchFamily="34" charset="0"/>
              </a:rPr>
            </a:br>
            <a:r>
              <a:rPr lang="fr-FR" sz="6700" dirty="0">
                <a:solidFill>
                  <a:srgbClr val="ED7511"/>
                </a:solidFill>
                <a:latin typeface="Arial Narrow" panose="020B0606020202030204" pitchFamily="34" charset="0"/>
              </a:rPr>
              <a:t>70</a:t>
            </a:r>
            <a:r>
              <a:rPr lang="fr-FR" dirty="0" smtClean="0">
                <a:latin typeface="Arial Narrow" panose="020B0606020202030204" pitchFamily="34" charset="0"/>
              </a:rPr>
              <a:t> clients attentifs</a:t>
            </a:r>
            <a:br>
              <a:rPr lang="fr-FR" dirty="0" smtClean="0">
                <a:latin typeface="Arial Narrow" panose="020B0606020202030204" pitchFamily="34" charset="0"/>
              </a:rPr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</p:spTree>
    <p:extLst>
      <p:ext uri="{BB962C8B-B14F-4D97-AF65-F5344CB8AC3E}">
        <p14:creationId xmlns:p14="http://schemas.microsoft.com/office/powerpoint/2010/main" val="116889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654105" y="223421"/>
            <a:ext cx="7299569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ESPACE ENSEIGNE</a:t>
            </a:r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765" y="1169949"/>
            <a:ext cx="8646154" cy="514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1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80" y="1455493"/>
            <a:ext cx="5998734" cy="376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836985" y="208181"/>
            <a:ext cx="7299569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GUTENBERG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808" y="1134566"/>
            <a:ext cx="8110131" cy="550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4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0" y="967740"/>
            <a:ext cx="448056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836985" y="208181"/>
            <a:ext cx="7299569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KERTEL CLOUD</a:t>
            </a:r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378" y="1014575"/>
            <a:ext cx="7632193" cy="55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5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>
                <a:latin typeface="Arial Narrow" panose="020B0606020202030204" pitchFamily="34" charset="0"/>
              </a:rPr>
              <a:t/>
            </a:r>
            <a:br>
              <a:rPr lang="fr-FR" sz="7300" dirty="0" smtClean="0">
                <a:latin typeface="Arial Narrow" panose="020B0606020202030204" pitchFamily="34" charset="0"/>
              </a:rPr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78" y="1491614"/>
            <a:ext cx="5126041" cy="365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5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836985" y="208181"/>
            <a:ext cx="7299569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LVI PLOMBERIE</a:t>
            </a:r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0" y="1448758"/>
            <a:ext cx="8689424" cy="486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3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71" y="1469707"/>
            <a:ext cx="4293658" cy="37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836985" y="208181"/>
            <a:ext cx="7299569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MARTIN LEVAGE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940" y="1539308"/>
            <a:ext cx="8810409" cy="471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7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17" y="2201388"/>
            <a:ext cx="6292706" cy="2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sz="4800" dirty="0" smtClean="0">
                <a:latin typeface="Arial Narrow" panose="020B0606020202030204" pitchFamily="34" charset="0"/>
              </a:rPr>
              <a:t>Robert </a:t>
            </a:r>
            <a:r>
              <a:rPr lang="fr-FR" sz="4800" dirty="0" err="1" smtClean="0">
                <a:latin typeface="Arial Narrow" panose="020B0606020202030204" pitchFamily="34" charset="0"/>
              </a:rPr>
              <a:t>Barrachin</a:t>
            </a:r>
            <a:r>
              <a:rPr lang="fr-FR" sz="4000" dirty="0" smtClean="0">
                <a:latin typeface="Arial Narrow" panose="020B0606020202030204" pitchFamily="34" charset="0"/>
              </a:rPr>
              <a:t/>
            </a:r>
            <a:br>
              <a:rPr lang="fr-FR" sz="4000" dirty="0" smtClean="0">
                <a:latin typeface="Arial Narrow" panose="020B0606020202030204" pitchFamily="34" charset="0"/>
              </a:rPr>
            </a:br>
            <a:r>
              <a:rPr lang="fr-FR" sz="4000" dirty="0" smtClean="0">
                <a:latin typeface="Arial Narrow" panose="020B0606020202030204" pitchFamily="34" charset="0"/>
              </a:rPr>
              <a:t/>
            </a:r>
            <a:br>
              <a:rPr lang="fr-FR" sz="4000" dirty="0" smtClean="0">
                <a:latin typeface="Arial Narrow" panose="020B0606020202030204" pitchFamily="34" charset="0"/>
              </a:rPr>
            </a:br>
            <a:r>
              <a:rPr lang="fr-FR" sz="4000" dirty="0" smtClean="0">
                <a:latin typeface="Arial Narrow" panose="020B0606020202030204" pitchFamily="34" charset="0"/>
              </a:rPr>
              <a:t>Président de l’association des entreprises </a:t>
            </a:r>
            <a:br>
              <a:rPr lang="fr-FR" sz="4000" dirty="0" smtClean="0">
                <a:latin typeface="Arial Narrow" panose="020B0606020202030204" pitchFamily="34" charset="0"/>
              </a:rPr>
            </a:br>
            <a:r>
              <a:rPr lang="fr-FR" sz="4000" dirty="0" smtClean="0">
                <a:latin typeface="Arial Narrow" panose="020B0606020202030204" pitchFamily="34" charset="0"/>
              </a:rPr>
              <a:t>de l’</a:t>
            </a:r>
            <a:r>
              <a:rPr lang="fr-FR" sz="4000" dirty="0" err="1" smtClean="0">
                <a:latin typeface="Arial Narrow" panose="020B0606020202030204" pitchFamily="34" charset="0"/>
              </a:rPr>
              <a:t>actiparc</a:t>
            </a:r>
            <a:r>
              <a:rPr lang="fr-FR" sz="4000" dirty="0" smtClean="0">
                <a:latin typeface="Arial Narrow" panose="020B0606020202030204" pitchFamily="34" charset="0"/>
              </a:rPr>
              <a:t> de </a:t>
            </a:r>
            <a:r>
              <a:rPr lang="fr-FR" sz="4000" dirty="0" err="1" smtClean="0">
                <a:latin typeface="Arial Narrow" panose="020B0606020202030204" pitchFamily="34" charset="0"/>
              </a:rPr>
              <a:t>Grézan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</p:spTree>
    <p:extLst>
      <p:ext uri="{BB962C8B-B14F-4D97-AF65-F5344CB8AC3E}">
        <p14:creationId xmlns:p14="http://schemas.microsoft.com/office/powerpoint/2010/main" val="97025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649843" y="251398"/>
            <a:ext cx="8299511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OP WAN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843" y="1134566"/>
            <a:ext cx="8703956" cy="567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1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>
                <a:latin typeface="Arial Narrow" panose="020B0606020202030204" pitchFamily="34" charset="0"/>
              </a:rPr>
              <a:t/>
            </a:r>
            <a:br>
              <a:rPr lang="fr-FR" sz="7300" dirty="0">
                <a:latin typeface="Arial Narrow" panose="020B0606020202030204" pitchFamily="34" charset="0"/>
              </a:rPr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99" y="1549644"/>
            <a:ext cx="4993190" cy="37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3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749061" y="365125"/>
            <a:ext cx="8604738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ORDISYS</a:t>
            </a:r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0" y="1440835"/>
            <a:ext cx="9016804" cy="47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7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86" y="2413659"/>
            <a:ext cx="6861619" cy="18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4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260872" y="253366"/>
            <a:ext cx="8977651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Pertuis Froid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72" y="1070708"/>
            <a:ext cx="9511109" cy="481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1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>
                <a:latin typeface="Arial Narrow" panose="020B0606020202030204" pitchFamily="34" charset="0"/>
              </a:rPr>
              <a:t/>
            </a:r>
            <a:br>
              <a:rPr lang="fr-FR" sz="7300" dirty="0" smtClean="0">
                <a:latin typeface="Arial Narrow" panose="020B0606020202030204" pitchFamily="34" charset="0"/>
              </a:rPr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20" y="1905000"/>
            <a:ext cx="6899571" cy="213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5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687378" y="208181"/>
            <a:ext cx="7738345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PLASTIFORM</a:t>
            </a:r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378" y="977622"/>
            <a:ext cx="8084018" cy="567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95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>
                <a:latin typeface="Arial Narrow" panose="020B0606020202030204" pitchFamily="34" charset="0"/>
              </a:rPr>
              <a:t/>
            </a:r>
            <a:br>
              <a:rPr lang="fr-FR" sz="7300" dirty="0" smtClean="0">
                <a:latin typeface="Arial Narrow" panose="020B0606020202030204" pitchFamily="34" charset="0"/>
              </a:rPr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05" y="1275129"/>
            <a:ext cx="4321629" cy="37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502289" y="202531"/>
            <a:ext cx="7738345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QUALICONSULT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499" y="1257978"/>
            <a:ext cx="8701797" cy="521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3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>
                <a:latin typeface="Arial Narrow" panose="020B0606020202030204" pitchFamily="34" charset="0"/>
              </a:rPr>
              <a:t>Roche </a:t>
            </a:r>
            <a:r>
              <a:rPr lang="fr-FR" sz="7300" dirty="0" err="1" smtClean="0">
                <a:latin typeface="Arial Narrow" panose="020B0606020202030204" pitchFamily="34" charset="0"/>
              </a:rPr>
              <a:t>Berlemont</a:t>
            </a: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85" y="2904026"/>
            <a:ext cx="426720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sz="4800" dirty="0" smtClean="0">
                <a:latin typeface="Arial Narrow" panose="020B0606020202030204" pitchFamily="34" charset="0"/>
              </a:rPr>
              <a:t>Henry </a:t>
            </a:r>
            <a:r>
              <a:rPr lang="fr-FR" sz="4800" dirty="0" err="1" smtClean="0">
                <a:latin typeface="Arial Narrow" panose="020B0606020202030204" pitchFamily="34" charset="0"/>
              </a:rPr>
              <a:t>Douais</a:t>
            </a:r>
            <a:r>
              <a:rPr lang="fr-FR" sz="4800" dirty="0" smtClean="0">
                <a:latin typeface="Arial Narrow" panose="020B0606020202030204" pitchFamily="34" charset="0"/>
              </a:rPr>
              <a:t/>
            </a:r>
            <a:br>
              <a:rPr lang="fr-FR" sz="4800" dirty="0" smtClean="0">
                <a:latin typeface="Arial Narrow" panose="020B0606020202030204" pitchFamily="34" charset="0"/>
              </a:rPr>
            </a:br>
            <a:r>
              <a:rPr lang="fr-FR" sz="4000" dirty="0" smtClean="0">
                <a:latin typeface="Arial Narrow" panose="020B0606020202030204" pitchFamily="34" charset="0"/>
              </a:rPr>
              <a:t/>
            </a:r>
            <a:br>
              <a:rPr lang="fr-FR" sz="4000" dirty="0" smtClean="0">
                <a:latin typeface="Arial Narrow" panose="020B0606020202030204" pitchFamily="34" charset="0"/>
              </a:rPr>
            </a:br>
            <a:r>
              <a:rPr lang="fr-FR" sz="4000" dirty="0" smtClean="0">
                <a:latin typeface="Arial Narrow" panose="020B0606020202030204" pitchFamily="34" charset="0"/>
              </a:rPr>
              <a:t>Président de la CCI Nîmes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</p:spTree>
    <p:extLst>
      <p:ext uri="{BB962C8B-B14F-4D97-AF65-F5344CB8AC3E}">
        <p14:creationId xmlns:p14="http://schemas.microsoft.com/office/powerpoint/2010/main" val="40242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532185" y="176919"/>
            <a:ext cx="8510953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ROCHE BERLEMONT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185" y="1383324"/>
            <a:ext cx="9064795" cy="471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6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96" y="2033406"/>
            <a:ext cx="4705680" cy="269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3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532185" y="176919"/>
            <a:ext cx="8510953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SBI INFORMATIQUE</a:t>
            </a:r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185" y="1064481"/>
            <a:ext cx="8932546" cy="530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1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64" y="1754504"/>
            <a:ext cx="5892616" cy="289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9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532185" y="176919"/>
            <a:ext cx="8510953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SECURIPRO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133" y="1584960"/>
            <a:ext cx="9049620" cy="39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0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69" y="2258945"/>
            <a:ext cx="5282491" cy="26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3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687418" y="208181"/>
            <a:ext cx="8301013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S.G.R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418" y="1162116"/>
            <a:ext cx="9144192" cy="496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0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352" y="837485"/>
            <a:ext cx="4783925" cy="478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7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687418" y="208181"/>
            <a:ext cx="8301013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VEO LOCATION</a:t>
            </a:r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910" y="1243602"/>
            <a:ext cx="9224492" cy="52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1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11" y="1705472"/>
            <a:ext cx="5103330" cy="329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0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>
                <a:solidFill>
                  <a:srgbClr val="ED7511"/>
                </a:solidFill>
                <a:latin typeface="Arial Narrow" panose="020B0606020202030204" pitchFamily="34" charset="0"/>
              </a:rPr>
              <a:t>P</a:t>
            </a:r>
            <a:r>
              <a:rPr lang="fr-FR" sz="7300" dirty="0" smtClean="0">
                <a:latin typeface="Arial Narrow" panose="020B0606020202030204" pitchFamily="34" charset="0"/>
              </a:rPr>
              <a:t>résentation des </a:t>
            </a:r>
            <a:r>
              <a:rPr lang="fr-FR" sz="7300" dirty="0" smtClean="0">
                <a:solidFill>
                  <a:srgbClr val="ED7511"/>
                </a:solidFill>
                <a:latin typeface="Arial Narrow" panose="020B0606020202030204" pitchFamily="34" charset="0"/>
              </a:rPr>
              <a:t>P</a:t>
            </a:r>
            <a:r>
              <a:rPr lang="fr-FR" sz="7300" dirty="0" smtClean="0">
                <a:latin typeface="Arial Narrow" panose="020B0606020202030204" pitchFamily="34" charset="0"/>
              </a:rPr>
              <a:t>artenaires</a:t>
            </a: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</p:spTree>
    <p:extLst>
      <p:ext uri="{BB962C8B-B14F-4D97-AF65-F5344CB8AC3E}">
        <p14:creationId xmlns:p14="http://schemas.microsoft.com/office/powerpoint/2010/main" val="124158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687418" y="208181"/>
            <a:ext cx="8301013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VINS DES VIGNERONS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780" y="1664677"/>
            <a:ext cx="9098963" cy="36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1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" y="2040420"/>
            <a:ext cx="6301356" cy="237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687418" y="208181"/>
            <a:ext cx="8301013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VISUAL COMMUNICATION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873" y="1354640"/>
            <a:ext cx="8900137" cy="47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0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3" name="ZoneTexte 2"/>
          <p:cNvSpPr txBox="1"/>
          <p:nvPr/>
        </p:nvSpPr>
        <p:spPr>
          <a:xfrm>
            <a:off x="1141046" y="269019"/>
            <a:ext cx="9552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Ils </a:t>
            </a:r>
            <a:r>
              <a:rPr lang="fr-FR" sz="4000" dirty="0" smtClean="0"/>
              <a:t>ont contribué au succès de cette </a:t>
            </a:r>
            <a:r>
              <a:rPr lang="fr-FR" sz="4000" dirty="0" smtClean="0"/>
              <a:t>soirée</a:t>
            </a:r>
            <a:endParaRPr lang="fr-FR" sz="4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6" y="1701665"/>
            <a:ext cx="2135965" cy="24933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31" y="1662619"/>
            <a:ext cx="2690712" cy="19769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84" y="4565879"/>
            <a:ext cx="3006370" cy="16644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95" y="1575812"/>
            <a:ext cx="3038916" cy="19872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81" y="4182942"/>
            <a:ext cx="2430343" cy="24303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42" y="4436632"/>
            <a:ext cx="2926840" cy="17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3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5" name="ACAP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6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95" y="1810365"/>
            <a:ext cx="4896078" cy="24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sp>
        <p:nvSpPr>
          <p:cNvPr id="9" name="ZoneTexte 8"/>
          <p:cNvSpPr txBox="1"/>
          <p:nvPr/>
        </p:nvSpPr>
        <p:spPr>
          <a:xfrm>
            <a:off x="2797908" y="208181"/>
            <a:ext cx="816707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ABTEL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636" y="1144140"/>
            <a:ext cx="8762163" cy="53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6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5230" y="365125"/>
            <a:ext cx="8188569" cy="594970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/>
            </a:r>
            <a:br>
              <a:rPr lang="fr-FR" sz="7300" dirty="0" smtClean="0"/>
            </a:br>
            <a:r>
              <a:rPr lang="fr-FR" sz="6700" dirty="0" smtClean="0"/>
              <a:t/>
            </a:r>
            <a:br>
              <a:rPr lang="fr-FR" sz="6700" dirty="0" smtClean="0"/>
            </a:br>
            <a:r>
              <a:rPr lang="fr-FR" sz="6700" dirty="0"/>
              <a:t/>
            </a:r>
            <a:br>
              <a:rPr lang="fr-FR" sz="6700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5056555"/>
            <a:ext cx="1824635" cy="147606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40" y="1197588"/>
            <a:ext cx="4110042" cy="463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3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</TotalTime>
  <Words>62</Words>
  <Application>Microsoft Office PowerPoint</Application>
  <PresentationFormat>Grand écran</PresentationFormat>
  <Paragraphs>92</Paragraphs>
  <Slides>64</Slides>
  <Notes>0</Notes>
  <HiddenSlides>3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70" baseType="lpstr">
      <vt:lpstr>Arial</vt:lpstr>
      <vt:lpstr>Arial Narrow</vt:lpstr>
      <vt:lpstr>Calibri</vt:lpstr>
      <vt:lpstr>Calibri Light</vt:lpstr>
      <vt:lpstr>Geometr706 BdCn BT</vt:lpstr>
      <vt:lpstr>Thème Office</vt:lpstr>
      <vt:lpstr>Présentation PowerPoint</vt:lpstr>
      <vt:lpstr>Présentation PowerPoint</vt:lpstr>
      <vt:lpstr>   28 partenaires ACAP  - 12 membres de l’association  - 16 extérieurs  6 invitations aux cafés mensuels 2 soirées des vœux 2 assemblées générales 70 clients attentifs   </vt:lpstr>
      <vt:lpstr> Robert Barrachin  Président de l’association des entreprises  de l’actiparc de Grézan </vt:lpstr>
      <vt:lpstr> Henry Douais  Président de la CCI Nîmes</vt:lpstr>
      <vt:lpstr>  Présentation des Partenaires    </vt:lpstr>
      <vt:lpstr>     </vt:lpstr>
      <vt:lpstr>    </vt:lpstr>
      <vt:lpstr>       </vt:lpstr>
      <vt:lpstr>    </vt:lpstr>
      <vt:lpstr>       </vt:lpstr>
      <vt:lpstr>    </vt:lpstr>
      <vt:lpstr>       </vt:lpstr>
      <vt:lpstr>    </vt:lpstr>
      <vt:lpstr>       </vt:lpstr>
      <vt:lpstr>    </vt:lpstr>
      <vt:lpstr>       </vt:lpstr>
      <vt:lpstr>    </vt:lpstr>
      <vt:lpstr>  Bernard Quero Agent      </vt:lpstr>
      <vt:lpstr>    </vt:lpstr>
      <vt:lpstr>       </vt:lpstr>
      <vt:lpstr>    </vt:lpstr>
      <vt:lpstr>       </vt:lpstr>
      <vt:lpstr>    </vt:lpstr>
      <vt:lpstr>       </vt:lpstr>
      <vt:lpstr>    </vt:lpstr>
      <vt:lpstr>       </vt:lpstr>
      <vt:lpstr>    </vt:lpstr>
      <vt:lpstr>     </vt:lpstr>
      <vt:lpstr>    </vt:lpstr>
      <vt:lpstr>       </vt:lpstr>
      <vt:lpstr>    </vt:lpstr>
      <vt:lpstr>       </vt:lpstr>
      <vt:lpstr>    </vt:lpstr>
      <vt:lpstr>       </vt:lpstr>
      <vt:lpstr>    </vt:lpstr>
      <vt:lpstr>       </vt:lpstr>
      <vt:lpstr>    </vt:lpstr>
      <vt:lpstr>     </vt:lpstr>
      <vt:lpstr>    </vt:lpstr>
      <vt:lpstr>       </vt:lpstr>
      <vt:lpstr>    </vt:lpstr>
      <vt:lpstr>       </vt:lpstr>
      <vt:lpstr>    </vt:lpstr>
      <vt:lpstr>       </vt:lpstr>
      <vt:lpstr>    </vt:lpstr>
      <vt:lpstr>       </vt:lpstr>
      <vt:lpstr>    </vt:lpstr>
      <vt:lpstr>  Roche Berlemont     </vt:lpstr>
      <vt:lpstr>    </vt:lpstr>
      <vt:lpstr>       </vt:lpstr>
      <vt:lpstr>    </vt:lpstr>
      <vt:lpstr>       </vt:lpstr>
      <vt:lpstr>    </vt:lpstr>
      <vt:lpstr>       </vt:lpstr>
      <vt:lpstr>    </vt:lpstr>
      <vt:lpstr>       </vt:lpstr>
      <vt:lpstr>    </vt:lpstr>
      <vt:lpstr>       </vt:lpstr>
      <vt:lpstr>    </vt:lpstr>
      <vt:lpstr>       </vt:lpstr>
      <vt:lpstr>    </vt:lpstr>
      <vt:lpstr>       </vt:lpstr>
      <vt:lpstr>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Celine TARDIEU</dc:creator>
  <cp:lastModifiedBy>Celine TARDIEU</cp:lastModifiedBy>
  <cp:revision>52</cp:revision>
  <cp:lastPrinted>2016-03-07T08:53:07Z</cp:lastPrinted>
  <dcterms:created xsi:type="dcterms:W3CDTF">2016-02-25T16:50:38Z</dcterms:created>
  <dcterms:modified xsi:type="dcterms:W3CDTF">2016-03-31T09:22:33Z</dcterms:modified>
</cp:coreProperties>
</file>